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36" r:id="rId4"/>
    <p:sldMasterId id="2147483719" r:id="rId5"/>
    <p:sldMasterId id="2147483882" r:id="rId6"/>
  </p:sldMasterIdLst>
  <p:notesMasterIdLst>
    <p:notesMasterId r:id="rId16"/>
  </p:notesMasterIdLst>
  <p:handoutMasterIdLst>
    <p:handoutMasterId r:id="rId17"/>
  </p:handoutMasterIdLst>
  <p:sldIdLst>
    <p:sldId id="267" r:id="rId7"/>
    <p:sldId id="308" r:id="rId8"/>
    <p:sldId id="309" r:id="rId9"/>
    <p:sldId id="317" r:id="rId10"/>
    <p:sldId id="320" r:id="rId11"/>
    <p:sldId id="321" r:id="rId12"/>
    <p:sldId id="325" r:id="rId13"/>
    <p:sldId id="324" r:id="rId14"/>
    <p:sldId id="273" r:id="rId15"/>
  </p:sldIdLst>
  <p:sldSz cx="13817600" cy="7772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DFD53-58A0-4D64-BF29-8C448E33C1BA}" v="15" dt="2025-01-21T13:50:21.6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80528" autoAdjust="0"/>
  </p:normalViewPr>
  <p:slideViewPr>
    <p:cSldViewPr snapToGrid="0">
      <p:cViewPr varScale="1">
        <p:scale>
          <a:sx n="79" d="100"/>
          <a:sy n="79" d="100"/>
        </p:scale>
        <p:origin x="133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élodie Leclerc" userId="f571ebf3-4bd8-4ae6-8497-b15f8e91cfa2" providerId="ADAL" clId="{189DFD53-58A0-4D64-BF29-8C448E33C1BA}"/>
    <pc:docChg chg="undo redo custSel delSld modSld">
      <pc:chgData name="Mélodie Leclerc" userId="f571ebf3-4bd8-4ae6-8497-b15f8e91cfa2" providerId="ADAL" clId="{189DFD53-58A0-4D64-BF29-8C448E33C1BA}" dt="2025-01-21T14:05:07.153" v="1357" actId="20577"/>
      <pc:docMkLst>
        <pc:docMk/>
      </pc:docMkLst>
      <pc:sldChg chg="modSp mod">
        <pc:chgData name="Mélodie Leclerc" userId="f571ebf3-4bd8-4ae6-8497-b15f8e91cfa2" providerId="ADAL" clId="{189DFD53-58A0-4D64-BF29-8C448E33C1BA}" dt="2025-01-21T14:00:46.883" v="1354" actId="113"/>
        <pc:sldMkLst>
          <pc:docMk/>
          <pc:sldMk cId="1390117372" sldId="267"/>
        </pc:sldMkLst>
        <pc:spChg chg="mod">
          <ac:chgData name="Mélodie Leclerc" userId="f571ebf3-4bd8-4ae6-8497-b15f8e91cfa2" providerId="ADAL" clId="{189DFD53-58A0-4D64-BF29-8C448E33C1BA}" dt="2025-01-21T14:00:46.883" v="1354" actId="113"/>
          <ac:spMkLst>
            <pc:docMk/>
            <pc:sldMk cId="1390117372" sldId="267"/>
            <ac:spMk id="2" creationId="{AEB48EFE-211D-5B84-EBC9-C50D74DD1EAF}"/>
          </ac:spMkLst>
        </pc:spChg>
        <pc:spChg chg="mod">
          <ac:chgData name="Mélodie Leclerc" userId="f571ebf3-4bd8-4ae6-8497-b15f8e91cfa2" providerId="ADAL" clId="{189DFD53-58A0-4D64-BF29-8C448E33C1BA}" dt="2025-01-20T21:04:29.794" v="190" actId="20577"/>
          <ac:spMkLst>
            <pc:docMk/>
            <pc:sldMk cId="1390117372" sldId="267"/>
            <ac:spMk id="3" creationId="{1BC5DEBB-C1FB-9ABE-1AFA-9512F28B0D5F}"/>
          </ac:spMkLst>
        </pc:spChg>
        <pc:spChg chg="mod">
          <ac:chgData name="Mélodie Leclerc" userId="f571ebf3-4bd8-4ae6-8497-b15f8e91cfa2" providerId="ADAL" clId="{189DFD53-58A0-4D64-BF29-8C448E33C1BA}" dt="2025-01-21T13:07:29.876" v="578" actId="207"/>
          <ac:spMkLst>
            <pc:docMk/>
            <pc:sldMk cId="1390117372" sldId="267"/>
            <ac:spMk id="8" creationId="{F5AFBFE8-59B7-A484-EB3B-3C0492835056}"/>
          </ac:spMkLst>
        </pc:spChg>
      </pc:sldChg>
      <pc:sldChg chg="addSp delSp modSp mod">
        <pc:chgData name="Mélodie Leclerc" userId="f571ebf3-4bd8-4ae6-8497-b15f8e91cfa2" providerId="ADAL" clId="{189DFD53-58A0-4D64-BF29-8C448E33C1BA}" dt="2025-01-21T13:06:43.239" v="575" actId="1076"/>
        <pc:sldMkLst>
          <pc:docMk/>
          <pc:sldMk cId="98334224" sldId="308"/>
        </pc:sldMkLst>
        <pc:spChg chg="add del mod">
          <ac:chgData name="Mélodie Leclerc" userId="f571ebf3-4bd8-4ae6-8497-b15f8e91cfa2" providerId="ADAL" clId="{189DFD53-58A0-4D64-BF29-8C448E33C1BA}" dt="2025-01-20T21:05:17.783" v="194" actId="14100"/>
          <ac:spMkLst>
            <pc:docMk/>
            <pc:sldMk cId="98334224" sldId="308"/>
            <ac:spMk id="2" creationId="{6F0EA568-CD1F-28FA-2AB5-BE6856B6BDEA}"/>
          </ac:spMkLst>
        </pc:spChg>
        <pc:spChg chg="del">
          <ac:chgData name="Mélodie Leclerc" userId="f571ebf3-4bd8-4ae6-8497-b15f8e91cfa2" providerId="ADAL" clId="{189DFD53-58A0-4D64-BF29-8C448E33C1BA}" dt="2025-01-20T20:59:33.605" v="5" actId="478"/>
          <ac:spMkLst>
            <pc:docMk/>
            <pc:sldMk cId="98334224" sldId="308"/>
            <ac:spMk id="3" creationId="{05542586-AF53-9294-8BCD-4AEAD1E63B83}"/>
          </ac:spMkLst>
        </pc:spChg>
        <pc:spChg chg="add mod">
          <ac:chgData name="Mélodie Leclerc" userId="f571ebf3-4bd8-4ae6-8497-b15f8e91cfa2" providerId="ADAL" clId="{189DFD53-58A0-4D64-BF29-8C448E33C1BA}" dt="2025-01-21T13:06:43.239" v="575" actId="1076"/>
          <ac:spMkLst>
            <pc:docMk/>
            <pc:sldMk cId="98334224" sldId="308"/>
            <ac:spMk id="4" creationId="{1B8F1E90-267C-363E-2DC5-CE47BE33F1DF}"/>
          </ac:spMkLst>
        </pc:spChg>
        <pc:spChg chg="add del mod">
          <ac:chgData name="Mélodie Leclerc" userId="f571ebf3-4bd8-4ae6-8497-b15f8e91cfa2" providerId="ADAL" clId="{189DFD53-58A0-4D64-BF29-8C448E33C1BA}" dt="2025-01-20T20:59:34.722" v="6" actId="478"/>
          <ac:spMkLst>
            <pc:docMk/>
            <pc:sldMk cId="98334224" sldId="308"/>
            <ac:spMk id="6" creationId="{6CAA9CDC-14BB-FD44-9500-10CC42D8D466}"/>
          </ac:spMkLst>
        </pc:spChg>
        <pc:spChg chg="add del mod">
          <ac:chgData name="Mélodie Leclerc" userId="f571ebf3-4bd8-4ae6-8497-b15f8e91cfa2" providerId="ADAL" clId="{189DFD53-58A0-4D64-BF29-8C448E33C1BA}" dt="2025-01-20T20:59:42.348" v="9" actId="478"/>
          <ac:spMkLst>
            <pc:docMk/>
            <pc:sldMk cId="98334224" sldId="308"/>
            <ac:spMk id="8" creationId="{3DF6F126-DCF9-FBCE-D766-062F026DA0F3}"/>
          </ac:spMkLst>
        </pc:spChg>
        <pc:spChg chg="add mod">
          <ac:chgData name="Mélodie Leclerc" userId="f571ebf3-4bd8-4ae6-8497-b15f8e91cfa2" providerId="ADAL" clId="{189DFD53-58A0-4D64-BF29-8C448E33C1BA}" dt="2025-01-20T21:13:03.737" v="537" actId="20577"/>
          <ac:spMkLst>
            <pc:docMk/>
            <pc:sldMk cId="98334224" sldId="308"/>
            <ac:spMk id="9" creationId="{E370A5DB-9834-12A1-C35C-364A27D014A1}"/>
          </ac:spMkLst>
        </pc:spChg>
        <pc:spChg chg="add">
          <ac:chgData name="Mélodie Leclerc" userId="f571ebf3-4bd8-4ae6-8497-b15f8e91cfa2" providerId="ADAL" clId="{189DFD53-58A0-4D64-BF29-8C448E33C1BA}" dt="2025-01-20T21:14:26.540" v="540"/>
          <ac:spMkLst>
            <pc:docMk/>
            <pc:sldMk cId="98334224" sldId="308"/>
            <ac:spMk id="14" creationId="{EE4A3FCD-7709-2104-9CC5-187D3282CAA5}"/>
          </ac:spMkLst>
        </pc:spChg>
        <pc:spChg chg="add del">
          <ac:chgData name="Mélodie Leclerc" userId="f571ebf3-4bd8-4ae6-8497-b15f8e91cfa2" providerId="ADAL" clId="{189DFD53-58A0-4D64-BF29-8C448E33C1BA}" dt="2025-01-20T21:14:45.527" v="542" actId="22"/>
          <ac:spMkLst>
            <pc:docMk/>
            <pc:sldMk cId="98334224" sldId="308"/>
            <ac:spMk id="16" creationId="{E62175DA-2C70-020D-C7D6-4904E9EB28AA}"/>
          </ac:spMkLst>
        </pc:spChg>
        <pc:picChg chg="add mod">
          <ac:chgData name="Mélodie Leclerc" userId="f571ebf3-4bd8-4ae6-8497-b15f8e91cfa2" providerId="ADAL" clId="{189DFD53-58A0-4D64-BF29-8C448E33C1BA}" dt="2025-01-21T13:06:31.670" v="574" actId="1076"/>
          <ac:picMkLst>
            <pc:docMk/>
            <pc:sldMk cId="98334224" sldId="308"/>
            <ac:picMk id="3" creationId="{39631D06-C2F7-A75A-8225-43F570762E92}"/>
          </ac:picMkLst>
        </pc:picChg>
        <pc:picChg chg="add del mod">
          <ac:chgData name="Mélodie Leclerc" userId="f571ebf3-4bd8-4ae6-8497-b15f8e91cfa2" providerId="ADAL" clId="{189DFD53-58A0-4D64-BF29-8C448E33C1BA}" dt="2025-01-21T13:06:22.116" v="572" actId="478"/>
          <ac:picMkLst>
            <pc:docMk/>
            <pc:sldMk cId="98334224" sldId="308"/>
            <ac:picMk id="17" creationId="{0713FF1B-BC76-304E-4AE8-AA531DFBC176}"/>
          </ac:picMkLst>
        </pc:picChg>
        <pc:cxnChg chg="add mod">
          <ac:chgData name="Mélodie Leclerc" userId="f571ebf3-4bd8-4ae6-8497-b15f8e91cfa2" providerId="ADAL" clId="{189DFD53-58A0-4D64-BF29-8C448E33C1BA}" dt="2025-01-20T21:13:11.479" v="539" actId="1076"/>
          <ac:cxnSpMkLst>
            <pc:docMk/>
            <pc:sldMk cId="98334224" sldId="308"/>
            <ac:cxnSpMk id="11" creationId="{499ED2C1-004C-2033-4129-94582CF107DD}"/>
          </ac:cxnSpMkLst>
        </pc:cxnChg>
        <pc:cxnChg chg="add mod">
          <ac:chgData name="Mélodie Leclerc" userId="f571ebf3-4bd8-4ae6-8497-b15f8e91cfa2" providerId="ADAL" clId="{189DFD53-58A0-4D64-BF29-8C448E33C1BA}" dt="2025-01-20T21:13:06.480" v="538" actId="1076"/>
          <ac:cxnSpMkLst>
            <pc:docMk/>
            <pc:sldMk cId="98334224" sldId="308"/>
            <ac:cxnSpMk id="13" creationId="{F2BC299D-7A4D-771C-CBD2-979C937868F2}"/>
          </ac:cxnSpMkLst>
        </pc:cxnChg>
      </pc:sldChg>
      <pc:sldChg chg="addSp delSp modSp mod">
        <pc:chgData name="Mélodie Leclerc" userId="f571ebf3-4bd8-4ae6-8497-b15f8e91cfa2" providerId="ADAL" clId="{189DFD53-58A0-4D64-BF29-8C448E33C1BA}" dt="2025-01-21T13:33:30.360" v="1244" actId="2710"/>
        <pc:sldMkLst>
          <pc:docMk/>
          <pc:sldMk cId="3515115325" sldId="309"/>
        </pc:sldMkLst>
        <pc:spChg chg="mod">
          <ac:chgData name="Mélodie Leclerc" userId="f571ebf3-4bd8-4ae6-8497-b15f8e91cfa2" providerId="ADAL" clId="{189DFD53-58A0-4D64-BF29-8C448E33C1BA}" dt="2025-01-21T13:08:57.617" v="642" actId="20577"/>
          <ac:spMkLst>
            <pc:docMk/>
            <pc:sldMk cId="3515115325" sldId="309"/>
            <ac:spMk id="2" creationId="{8E3181A8-EE13-94DF-DF63-1204726C856C}"/>
          </ac:spMkLst>
        </pc:spChg>
        <pc:spChg chg="add mod">
          <ac:chgData name="Mélodie Leclerc" userId="f571ebf3-4bd8-4ae6-8497-b15f8e91cfa2" providerId="ADAL" clId="{189DFD53-58A0-4D64-BF29-8C448E33C1BA}" dt="2025-01-21T13:33:30.360" v="1244" actId="2710"/>
          <ac:spMkLst>
            <pc:docMk/>
            <pc:sldMk cId="3515115325" sldId="309"/>
            <ac:spMk id="3" creationId="{C10F9FD2-C037-6224-2770-60584D6C0AF8}"/>
          </ac:spMkLst>
        </pc:spChg>
        <pc:picChg chg="del">
          <ac:chgData name="Mélodie Leclerc" userId="f571ebf3-4bd8-4ae6-8497-b15f8e91cfa2" providerId="ADAL" clId="{189DFD53-58A0-4D64-BF29-8C448E33C1BA}" dt="2025-01-21T13:09:04.260" v="643" actId="478"/>
          <ac:picMkLst>
            <pc:docMk/>
            <pc:sldMk cId="3515115325" sldId="309"/>
            <ac:picMk id="4" creationId="{B5AD0B76-DF18-1BA0-4F39-5730742EE687}"/>
          </ac:picMkLst>
        </pc:picChg>
        <pc:picChg chg="del">
          <ac:chgData name="Mélodie Leclerc" userId="f571ebf3-4bd8-4ae6-8497-b15f8e91cfa2" providerId="ADAL" clId="{189DFD53-58A0-4D64-BF29-8C448E33C1BA}" dt="2025-01-21T13:09:04.694" v="644" actId="478"/>
          <ac:picMkLst>
            <pc:docMk/>
            <pc:sldMk cId="3515115325" sldId="309"/>
            <ac:picMk id="9" creationId="{AA24B20E-7B30-19F1-8074-9C5D76C82443}"/>
          </ac:picMkLst>
        </pc:picChg>
      </pc:sldChg>
      <pc:sldChg chg="addSp delSp modSp mod">
        <pc:chgData name="Mélodie Leclerc" userId="f571ebf3-4bd8-4ae6-8497-b15f8e91cfa2" providerId="ADAL" clId="{189DFD53-58A0-4D64-BF29-8C448E33C1BA}" dt="2025-01-21T13:33:24.203" v="1243" actId="2710"/>
        <pc:sldMkLst>
          <pc:docMk/>
          <pc:sldMk cId="3878896721" sldId="317"/>
        </pc:sldMkLst>
        <pc:spChg chg="mod">
          <ac:chgData name="Mélodie Leclerc" userId="f571ebf3-4bd8-4ae6-8497-b15f8e91cfa2" providerId="ADAL" clId="{189DFD53-58A0-4D64-BF29-8C448E33C1BA}" dt="2025-01-21T13:21:31.016" v="937" actId="20577"/>
          <ac:spMkLst>
            <pc:docMk/>
            <pc:sldMk cId="3878896721" sldId="317"/>
            <ac:spMk id="2" creationId="{8E3181A8-EE13-94DF-DF63-1204726C856C}"/>
          </ac:spMkLst>
        </pc:spChg>
        <pc:spChg chg="add mod">
          <ac:chgData name="Mélodie Leclerc" userId="f571ebf3-4bd8-4ae6-8497-b15f8e91cfa2" providerId="ADAL" clId="{189DFD53-58A0-4D64-BF29-8C448E33C1BA}" dt="2025-01-21T13:33:24.203" v="1243" actId="2710"/>
          <ac:spMkLst>
            <pc:docMk/>
            <pc:sldMk cId="3878896721" sldId="317"/>
            <ac:spMk id="3" creationId="{3447BC8A-DD08-794E-A48F-3EF40CDDC16B}"/>
          </ac:spMkLst>
        </pc:spChg>
        <pc:picChg chg="del">
          <ac:chgData name="Mélodie Leclerc" userId="f571ebf3-4bd8-4ae6-8497-b15f8e91cfa2" providerId="ADAL" clId="{189DFD53-58A0-4D64-BF29-8C448E33C1BA}" dt="2025-01-21T13:21:33.398" v="938" actId="478"/>
          <ac:picMkLst>
            <pc:docMk/>
            <pc:sldMk cId="3878896721" sldId="317"/>
            <ac:picMk id="6" creationId="{FAADABAF-F0C2-7438-230C-64E569D61BD7}"/>
          </ac:picMkLst>
        </pc:picChg>
      </pc:sldChg>
      <pc:sldChg chg="addSp delSp modSp del mod">
        <pc:chgData name="Mélodie Leclerc" userId="f571ebf3-4bd8-4ae6-8497-b15f8e91cfa2" providerId="ADAL" clId="{189DFD53-58A0-4D64-BF29-8C448E33C1BA}" dt="2025-01-21T13:49:32.848" v="1269" actId="2696"/>
        <pc:sldMkLst>
          <pc:docMk/>
          <pc:sldMk cId="1930891634" sldId="318"/>
        </pc:sldMkLst>
        <pc:spChg chg="del mod">
          <ac:chgData name="Mélodie Leclerc" userId="f571ebf3-4bd8-4ae6-8497-b15f8e91cfa2" providerId="ADAL" clId="{189DFD53-58A0-4D64-BF29-8C448E33C1BA}" dt="2025-01-21T13:49:08.824" v="1267" actId="478"/>
          <ac:spMkLst>
            <pc:docMk/>
            <pc:sldMk cId="1930891634" sldId="318"/>
            <ac:spMk id="2" creationId="{8E3181A8-EE13-94DF-DF63-1204726C856C}"/>
          </ac:spMkLst>
        </pc:spChg>
        <pc:spChg chg="add del mod">
          <ac:chgData name="Mélodie Leclerc" userId="f571ebf3-4bd8-4ae6-8497-b15f8e91cfa2" providerId="ADAL" clId="{189DFD53-58A0-4D64-BF29-8C448E33C1BA}" dt="2025-01-21T13:49:09.629" v="1268" actId="478"/>
          <ac:spMkLst>
            <pc:docMk/>
            <pc:sldMk cId="1930891634" sldId="318"/>
            <ac:spMk id="8" creationId="{7A9F4F1D-E89A-CBC7-EEA4-6D43ACAEE75B}"/>
          </ac:spMkLst>
        </pc:spChg>
        <pc:picChg chg="add del mod">
          <ac:chgData name="Mélodie Leclerc" userId="f571ebf3-4bd8-4ae6-8497-b15f8e91cfa2" providerId="ADAL" clId="{189DFD53-58A0-4D64-BF29-8C448E33C1BA}" dt="2025-01-21T13:48:16.835" v="1258" actId="478"/>
          <ac:picMkLst>
            <pc:docMk/>
            <pc:sldMk cId="1930891634" sldId="318"/>
            <ac:picMk id="3" creationId="{DDDAFB52-60C7-BAD9-0B45-BABAB2D75E44}"/>
          </ac:picMkLst>
        </pc:picChg>
        <pc:picChg chg="add del mod">
          <ac:chgData name="Mélodie Leclerc" userId="f571ebf3-4bd8-4ae6-8497-b15f8e91cfa2" providerId="ADAL" clId="{189DFD53-58A0-4D64-BF29-8C448E33C1BA}" dt="2025-01-21T13:49:05.820" v="1265" actId="478"/>
          <ac:picMkLst>
            <pc:docMk/>
            <pc:sldMk cId="1930891634" sldId="318"/>
            <ac:picMk id="4" creationId="{A2D83C7C-FC9E-A4E7-09FE-1A9C66FD1AB7}"/>
          </ac:picMkLst>
        </pc:picChg>
        <pc:picChg chg="del">
          <ac:chgData name="Mélodie Leclerc" userId="f571ebf3-4bd8-4ae6-8497-b15f8e91cfa2" providerId="ADAL" clId="{189DFD53-58A0-4D64-BF29-8C448E33C1BA}" dt="2025-01-21T13:45:20.653" v="1246" actId="478"/>
          <ac:picMkLst>
            <pc:docMk/>
            <pc:sldMk cId="1930891634" sldId="318"/>
            <ac:picMk id="6" creationId="{8F31D0F1-4C0F-4829-AD35-0B47EE218288}"/>
          </ac:picMkLst>
        </pc:picChg>
      </pc:sldChg>
      <pc:sldChg chg="addSp delSp modSp mod">
        <pc:chgData name="Mélodie Leclerc" userId="f571ebf3-4bd8-4ae6-8497-b15f8e91cfa2" providerId="ADAL" clId="{189DFD53-58A0-4D64-BF29-8C448E33C1BA}" dt="2025-01-21T14:05:07.153" v="1357" actId="20577"/>
        <pc:sldMkLst>
          <pc:docMk/>
          <pc:sldMk cId="3724010403" sldId="320"/>
        </pc:sldMkLst>
        <pc:spChg chg="mod">
          <ac:chgData name="Mélodie Leclerc" userId="f571ebf3-4bd8-4ae6-8497-b15f8e91cfa2" providerId="ADAL" clId="{189DFD53-58A0-4D64-BF29-8C448E33C1BA}" dt="2025-01-21T13:31:27.875" v="1201" actId="20577"/>
          <ac:spMkLst>
            <pc:docMk/>
            <pc:sldMk cId="3724010403" sldId="320"/>
            <ac:spMk id="2" creationId="{8E3181A8-EE13-94DF-DF63-1204726C856C}"/>
          </ac:spMkLst>
        </pc:spChg>
        <pc:spChg chg="add del mod">
          <ac:chgData name="Mélodie Leclerc" userId="f571ebf3-4bd8-4ae6-8497-b15f8e91cfa2" providerId="ADAL" clId="{189DFD53-58A0-4D64-BF29-8C448E33C1BA}" dt="2025-01-21T13:32:11.335" v="1206"/>
          <ac:spMkLst>
            <pc:docMk/>
            <pc:sldMk cId="3724010403" sldId="320"/>
            <ac:spMk id="3" creationId="{C809E809-65B2-26C2-353B-73D8CB1AC6A6}"/>
          </ac:spMkLst>
        </pc:spChg>
        <pc:spChg chg="add mod">
          <ac:chgData name="Mélodie Leclerc" userId="f571ebf3-4bd8-4ae6-8497-b15f8e91cfa2" providerId="ADAL" clId="{189DFD53-58A0-4D64-BF29-8C448E33C1BA}" dt="2025-01-21T14:05:07.153" v="1357" actId="20577"/>
          <ac:spMkLst>
            <pc:docMk/>
            <pc:sldMk cId="3724010403" sldId="320"/>
            <ac:spMk id="6" creationId="{D29C8F9E-750F-CB68-B7BA-FDC1E0775F8A}"/>
          </ac:spMkLst>
        </pc:spChg>
        <pc:picChg chg="del">
          <ac:chgData name="Mélodie Leclerc" userId="f571ebf3-4bd8-4ae6-8497-b15f8e91cfa2" providerId="ADAL" clId="{189DFD53-58A0-4D64-BF29-8C448E33C1BA}" dt="2025-01-21T13:30:47.834" v="1140" actId="478"/>
          <ac:picMkLst>
            <pc:docMk/>
            <pc:sldMk cId="3724010403" sldId="320"/>
            <ac:picMk id="4" creationId="{5941919A-42A1-AB51-6C46-AEAD21BD406F}"/>
          </ac:picMkLst>
        </pc:picChg>
        <pc:picChg chg="del">
          <ac:chgData name="Mélodie Leclerc" userId="f571ebf3-4bd8-4ae6-8497-b15f8e91cfa2" providerId="ADAL" clId="{189DFD53-58A0-4D64-BF29-8C448E33C1BA}" dt="2025-01-21T13:30:48.826" v="1142" actId="478"/>
          <ac:picMkLst>
            <pc:docMk/>
            <pc:sldMk cId="3724010403" sldId="320"/>
            <ac:picMk id="8" creationId="{449440BB-5EC8-C059-82AF-5DF66B7FD55C}"/>
          </ac:picMkLst>
        </pc:picChg>
        <pc:picChg chg="del">
          <ac:chgData name="Mélodie Leclerc" userId="f571ebf3-4bd8-4ae6-8497-b15f8e91cfa2" providerId="ADAL" clId="{189DFD53-58A0-4D64-BF29-8C448E33C1BA}" dt="2025-01-21T13:30:48.282" v="1141" actId="478"/>
          <ac:picMkLst>
            <pc:docMk/>
            <pc:sldMk cId="3724010403" sldId="320"/>
            <ac:picMk id="10" creationId="{23DED3BE-60F5-DD20-2BAA-A0C0CC48B92A}"/>
          </ac:picMkLst>
        </pc:picChg>
      </pc:sldChg>
      <pc:sldChg chg="addSp delSp modSp mod">
        <pc:chgData name="Mélodie Leclerc" userId="f571ebf3-4bd8-4ae6-8497-b15f8e91cfa2" providerId="ADAL" clId="{189DFD53-58A0-4D64-BF29-8C448E33C1BA}" dt="2025-01-21T13:56:44.757" v="1351" actId="1076"/>
        <pc:sldMkLst>
          <pc:docMk/>
          <pc:sldMk cId="2267133525" sldId="321"/>
        </pc:sldMkLst>
        <pc:spChg chg="mod">
          <ac:chgData name="Mélodie Leclerc" userId="f571ebf3-4bd8-4ae6-8497-b15f8e91cfa2" providerId="ADAL" clId="{189DFD53-58A0-4D64-BF29-8C448E33C1BA}" dt="2025-01-21T13:53:41.170" v="1347" actId="20577"/>
          <ac:spMkLst>
            <pc:docMk/>
            <pc:sldMk cId="2267133525" sldId="321"/>
            <ac:spMk id="2" creationId="{8E3181A8-EE13-94DF-DF63-1204726C856C}"/>
          </ac:spMkLst>
        </pc:spChg>
        <pc:spChg chg="add mod">
          <ac:chgData name="Mélodie Leclerc" userId="f571ebf3-4bd8-4ae6-8497-b15f8e91cfa2" providerId="ADAL" clId="{189DFD53-58A0-4D64-BF29-8C448E33C1BA}" dt="2025-01-21T13:56:44.757" v="1351" actId="1076"/>
          <ac:spMkLst>
            <pc:docMk/>
            <pc:sldMk cId="2267133525" sldId="321"/>
            <ac:spMk id="4" creationId="{87813E2A-94A0-3A3E-FC1A-DF6231711C10}"/>
          </ac:spMkLst>
        </pc:spChg>
        <pc:picChg chg="add mod">
          <ac:chgData name="Mélodie Leclerc" userId="f571ebf3-4bd8-4ae6-8497-b15f8e91cfa2" providerId="ADAL" clId="{189DFD53-58A0-4D64-BF29-8C448E33C1BA}" dt="2025-01-21T13:54:49.362" v="1349" actId="1076"/>
          <ac:picMkLst>
            <pc:docMk/>
            <pc:sldMk cId="2267133525" sldId="321"/>
            <ac:picMk id="3" creationId="{B92257D1-F94F-6EDE-12B7-BFAF84C2A2B4}"/>
          </ac:picMkLst>
        </pc:picChg>
        <pc:picChg chg="del">
          <ac:chgData name="Mélodie Leclerc" userId="f571ebf3-4bd8-4ae6-8497-b15f8e91cfa2" providerId="ADAL" clId="{189DFD53-58A0-4D64-BF29-8C448E33C1BA}" dt="2025-01-21T13:48:51.116" v="1262" actId="478"/>
          <ac:picMkLst>
            <pc:docMk/>
            <pc:sldMk cId="2267133525" sldId="321"/>
            <ac:picMk id="6" creationId="{FAADABAF-F0C2-7438-230C-64E569D61BD7}"/>
          </ac:picMkLst>
        </pc:picChg>
      </pc:sldChg>
      <pc:sldChg chg="del">
        <pc:chgData name="Mélodie Leclerc" userId="f571ebf3-4bd8-4ae6-8497-b15f8e91cfa2" providerId="ADAL" clId="{189DFD53-58A0-4D64-BF29-8C448E33C1BA}" dt="2025-01-21T13:49:37.314" v="1270" actId="2696"/>
        <pc:sldMkLst>
          <pc:docMk/>
          <pc:sldMk cId="774280925" sldId="322"/>
        </pc:sldMkLst>
      </pc:sldChg>
      <pc:sldChg chg="del">
        <pc:chgData name="Mélodie Leclerc" userId="f571ebf3-4bd8-4ae6-8497-b15f8e91cfa2" providerId="ADAL" clId="{189DFD53-58A0-4D64-BF29-8C448E33C1BA}" dt="2025-01-21T13:49:39.889" v="1271" actId="2696"/>
        <pc:sldMkLst>
          <pc:docMk/>
          <pc:sldMk cId="2771191415" sldId="32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EA62D488-76E9-431D-B17C-F9FD7D7D9620}" type="datetime1">
              <a:rPr lang="fr-FR" smtClean="0"/>
              <a:t>30/01/2025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r>
              <a:rPr lang="fr-FR"/>
              <a:t>Lac-à-l'épaule (2022/11/17)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B0FB2356-45F8-4CBB-BBF8-E3F4E0C0F3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82770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 rtl="0"/>
            <a:fld id="{11710CC8-A5E1-4796-9F16-2D6B54D7BD79}" type="datetime1">
              <a:rPr lang="fr-FR" noProof="0" smtClean="0"/>
              <a:t>30/01/2025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 rtl="0"/>
            <a:r>
              <a:rPr lang="fr-FR" noProof="0"/>
              <a:t>Lac-à-l'épaule (2022/11/17)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 rtl="0"/>
            <a:fld id="{9C900A82-9926-4DBA-8BA5-A22EEB8ACF8E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423411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900A82-9926-4DBA-8BA5-A22EEB8ACF8E}" type="slidenum">
              <a:rPr lang="fr-FR" noProof="0" smtClean="0"/>
              <a:t>1</a:t>
            </a:fld>
            <a:endParaRPr lang="fr-FR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627165-1AD0-B7E9-A944-6B91589CA7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r>
              <a:rPr lang="fr-FR" noProof="0"/>
              <a:t>Lac-à-l'épaule (2022/11/17)</a:t>
            </a:r>
          </a:p>
        </p:txBody>
      </p:sp>
    </p:spTree>
    <p:extLst>
      <p:ext uri="{BB962C8B-B14F-4D97-AF65-F5344CB8AC3E}">
        <p14:creationId xmlns:p14="http://schemas.microsoft.com/office/powerpoint/2010/main" val="294072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r>
              <a:rPr lang="fr-FR" noProof="0"/>
              <a:t>Lac-à-l'épaule (2022/11/17)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900A82-9926-4DBA-8BA5-A22EEB8ACF8E}" type="slidenum">
              <a:rPr lang="fr-FR" noProof="0" smtClean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93544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r>
              <a:rPr lang="fr-FR" noProof="0"/>
              <a:t>Lac-à-l'épaule (2022/11/17)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900A82-9926-4DBA-8BA5-A22EEB8ACF8E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32837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r>
              <a:rPr lang="fr-FR" noProof="0"/>
              <a:t>Lac-à-l'épaule (2022/11/17)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900A82-9926-4DBA-8BA5-A22EEB8ACF8E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54705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r>
              <a:rPr lang="fr-FR" noProof="0"/>
              <a:t>Lac-à-l'épaule (2022/11/17)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900A82-9926-4DBA-8BA5-A22EEB8ACF8E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73568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rtl="0"/>
            <a:r>
              <a:rPr lang="fr-FR" noProof="0"/>
              <a:t>Lac-à-l'épaule (2022/11/17)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900A82-9926-4DBA-8BA5-A22EEB8ACF8E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8314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7F900C-B544-7D41-42BD-2F09D56351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200" y="1271588"/>
            <a:ext cx="10363200" cy="27066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BCA204-2F3F-863B-FFFB-3539B1B38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7200" y="4083050"/>
            <a:ext cx="10363200" cy="1876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65E64F-C8E9-6DF5-D693-884FA22E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0C882E-895D-6F97-7191-E15A088B1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45D6F-6638-283F-B961-D49AD29E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646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32B570-617F-B43C-CB7C-C7D77CC01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586933-CAD3-439B-5796-7EEF64D76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211037-1BA4-3C28-6B24-206502F8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E37832-3C11-CC3E-F0BB-24ECFA810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C98FCB-B4AA-5FEE-9EF7-7CFF1422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352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237751-9838-31F9-535E-DC3F9C9FB7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88538" y="414338"/>
            <a:ext cx="2979737" cy="658653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110B25-F618-1926-EA1D-5EE8E971B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9325" y="414338"/>
            <a:ext cx="8786813" cy="65865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8E648A-D0CF-2C6C-5FD1-A3C731A1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CA48B1-CA73-1650-B500-910E09B6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4EF4E2-8F01-844A-FBDB-93768F88C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52901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9595"/>
            <a:ext cx="13817600" cy="778199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8010" y="2725139"/>
            <a:ext cx="8802527" cy="1865809"/>
          </a:xfrm>
        </p:spPr>
        <p:txBody>
          <a:bodyPr anchor="b">
            <a:noAutofit/>
          </a:bodyPr>
          <a:lstStyle>
            <a:lvl1pPr algn="r">
              <a:defRPr sz="612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8010" y="4590945"/>
            <a:ext cx="8802527" cy="1243152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4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2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0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A184F1F-B157-0636-A72D-F97EE6510B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49126" y="6846878"/>
            <a:ext cx="2465171" cy="6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6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9AE60-1177-4ADC-B34D-AF4C7C0ABB8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1221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7" y="3060983"/>
            <a:ext cx="9742890" cy="2070125"/>
          </a:xfrm>
        </p:spPr>
        <p:txBody>
          <a:bodyPr anchor="b"/>
          <a:lstStyle>
            <a:lvl1pPr algn="l">
              <a:defRPr sz="4533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131108"/>
            <a:ext cx="9742890" cy="975120"/>
          </a:xfrm>
        </p:spPr>
        <p:txBody>
          <a:bodyPr anchor="t"/>
          <a:lstStyle>
            <a:lvl1pPr marL="0" indent="0" algn="l">
              <a:buNone/>
              <a:defRPr sz="22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AB8FF-4B4A-4602-849E-BAC6988CDF0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043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7646" y="2448668"/>
            <a:ext cx="4741906" cy="43982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8633" y="2448668"/>
            <a:ext cx="4741905" cy="43982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/>
              <a:t>17/11/2022</a:t>
            </a:r>
            <a:endParaRPr lang="fr-F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CFEBB-1DD3-458C-A9BC-FB7FC61638F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851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845" y="2449114"/>
            <a:ext cx="4743706" cy="653097"/>
          </a:xfrm>
        </p:spPr>
        <p:txBody>
          <a:bodyPr anchor="b">
            <a:noAutofit/>
          </a:bodyPr>
          <a:lstStyle>
            <a:lvl1pPr marL="0" indent="0">
              <a:buNone/>
              <a:defRPr sz="2720" b="0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845" y="3102212"/>
            <a:ext cx="4743706" cy="37446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66834" y="2449114"/>
            <a:ext cx="4743700" cy="653097"/>
          </a:xfrm>
        </p:spPr>
        <p:txBody>
          <a:bodyPr anchor="b">
            <a:noAutofit/>
          </a:bodyPr>
          <a:lstStyle>
            <a:lvl1pPr marL="0" indent="0">
              <a:buNone/>
              <a:defRPr sz="2720" b="0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66836" y="3102212"/>
            <a:ext cx="4743699" cy="37446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71137-AE49-4E43-A873-C030E66D3B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1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5" y="690880"/>
            <a:ext cx="9742890" cy="1496907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BF345-ED37-422A-BE09-A38DECEEBA7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2851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CA04E0-2E57-40B5-90CD-70CF799EAB3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94815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5" y="1698418"/>
            <a:ext cx="4368465" cy="1448928"/>
          </a:xfrm>
        </p:spPr>
        <p:txBody>
          <a:bodyPr anchor="b">
            <a:normAutofit/>
          </a:bodyPr>
          <a:lstStyle>
            <a:lvl1pPr>
              <a:defRPr sz="22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190" y="583581"/>
            <a:ext cx="5115346" cy="6263295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645" y="3147346"/>
            <a:ext cx="4368465" cy="2929042"/>
          </a:xfrm>
        </p:spPr>
        <p:txBody>
          <a:bodyPr>
            <a:normAutofit/>
          </a:bodyPr>
          <a:lstStyle>
            <a:lvl1pPr marL="0" indent="0">
              <a:buNone/>
              <a:defRPr sz="1587"/>
            </a:lvl1pPr>
            <a:lvl2pPr marL="517989" indent="0">
              <a:buNone/>
              <a:defRPr sz="1587"/>
            </a:lvl2pPr>
            <a:lvl3pPr marL="1035979" indent="0">
              <a:buNone/>
              <a:defRPr sz="1360"/>
            </a:lvl3pPr>
            <a:lvl4pPr marL="1553968" indent="0">
              <a:buNone/>
              <a:defRPr sz="1133"/>
            </a:lvl4pPr>
            <a:lvl5pPr marL="2071957" indent="0">
              <a:buNone/>
              <a:defRPr sz="1133"/>
            </a:lvl5pPr>
            <a:lvl6pPr marL="2589946" indent="0">
              <a:buNone/>
              <a:defRPr sz="1133"/>
            </a:lvl6pPr>
            <a:lvl7pPr marL="3107936" indent="0">
              <a:buNone/>
              <a:defRPr sz="1133"/>
            </a:lvl7pPr>
            <a:lvl8pPr marL="3625925" indent="0">
              <a:buNone/>
              <a:defRPr sz="1133"/>
            </a:lvl8pPr>
            <a:lvl9pPr marL="4143915" indent="0">
              <a:buNone/>
              <a:defRPr sz="11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1FBDD-F7C9-4911-BB3D-14ECA267622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050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FF345-C9B2-EF00-6445-B8B4F6E9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CA7D11-59D7-74B6-B772-7287C6804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E905CB-1AA4-ECB9-C580-9DFB9EC8F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549A31-E643-E53D-7811-43C7443E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F154D5-793C-ABF3-D068-94F395AB6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1397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6" y="5440680"/>
            <a:ext cx="9742889" cy="642303"/>
          </a:xfrm>
        </p:spPr>
        <p:txBody>
          <a:bodyPr anchor="b">
            <a:normAutofit/>
          </a:bodyPr>
          <a:lstStyle>
            <a:lvl1pPr algn="l">
              <a:defRPr sz="272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7645" y="690880"/>
            <a:ext cx="9742890" cy="4358480"/>
          </a:xfrm>
        </p:spPr>
        <p:txBody>
          <a:bodyPr anchor="t">
            <a:normAutofit/>
          </a:bodyPr>
          <a:lstStyle>
            <a:lvl1pPr marL="0" indent="0" algn="ctr">
              <a:buNone/>
              <a:defRPr sz="1813"/>
            </a:lvl1pPr>
            <a:lvl2pPr marL="518145" indent="0">
              <a:buNone/>
              <a:defRPr sz="1813"/>
            </a:lvl2pPr>
            <a:lvl3pPr marL="1036290" indent="0">
              <a:buNone/>
              <a:defRPr sz="1813"/>
            </a:lvl3pPr>
            <a:lvl4pPr marL="1554434" indent="0">
              <a:buNone/>
              <a:defRPr sz="1813"/>
            </a:lvl4pPr>
            <a:lvl5pPr marL="2072579" indent="0">
              <a:buNone/>
              <a:defRPr sz="1813"/>
            </a:lvl5pPr>
            <a:lvl6pPr marL="2590724" indent="0">
              <a:buNone/>
              <a:defRPr sz="1813"/>
            </a:lvl6pPr>
            <a:lvl7pPr marL="3108869" indent="0">
              <a:buNone/>
              <a:defRPr sz="1813"/>
            </a:lvl7pPr>
            <a:lvl8pPr marL="3627013" indent="0">
              <a:buNone/>
              <a:defRPr sz="1813"/>
            </a:lvl8pPr>
            <a:lvl9pPr marL="4145158" indent="0">
              <a:buNone/>
              <a:defRPr sz="181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646" y="6082983"/>
            <a:ext cx="9742889" cy="763894"/>
          </a:xfrm>
        </p:spPr>
        <p:txBody>
          <a:bodyPr>
            <a:normAutofit/>
          </a:bodyPr>
          <a:lstStyle>
            <a:lvl1pPr marL="0" indent="0">
              <a:buNone/>
              <a:defRPr sz="1360"/>
            </a:lvl1pPr>
            <a:lvl2pPr marL="518145" indent="0">
              <a:buNone/>
              <a:defRPr sz="1360"/>
            </a:lvl2pPr>
            <a:lvl3pPr marL="1036290" indent="0">
              <a:buNone/>
              <a:defRPr sz="1133"/>
            </a:lvl3pPr>
            <a:lvl4pPr marL="1554434" indent="0">
              <a:buNone/>
              <a:defRPr sz="1020"/>
            </a:lvl4pPr>
            <a:lvl5pPr marL="2072579" indent="0">
              <a:buNone/>
              <a:defRPr sz="1020"/>
            </a:lvl5pPr>
            <a:lvl6pPr marL="2590724" indent="0">
              <a:buNone/>
              <a:defRPr sz="1020"/>
            </a:lvl6pPr>
            <a:lvl7pPr marL="3108869" indent="0">
              <a:buNone/>
              <a:defRPr sz="1020"/>
            </a:lvl7pPr>
            <a:lvl8pPr marL="3627013" indent="0">
              <a:buNone/>
              <a:defRPr sz="1020"/>
            </a:lvl8pPr>
            <a:lvl9pPr marL="4145158" indent="0">
              <a:buNone/>
              <a:defRPr sz="102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A7BDD-4C13-41F3-835C-E56D1C7776B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437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7" y="690880"/>
            <a:ext cx="9742890" cy="3857413"/>
          </a:xfrm>
        </p:spPr>
        <p:txBody>
          <a:bodyPr anchor="ctr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066453"/>
            <a:ext cx="9742890" cy="1780424"/>
          </a:xfrm>
        </p:spPr>
        <p:txBody>
          <a:bodyPr anchor="ctr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DF765-B264-4510-A679-83E9C7292B52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6905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512" y="690880"/>
            <a:ext cx="9173352" cy="3425613"/>
          </a:xfrm>
        </p:spPr>
        <p:txBody>
          <a:bodyPr anchor="ctr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48291" y="4116493"/>
            <a:ext cx="8187794" cy="431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81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>
              <a:buFontTx/>
              <a:buNone/>
              <a:defRPr/>
            </a:lvl2pPr>
            <a:lvl3pPr marL="1036290" indent="0">
              <a:buFontTx/>
              <a:buNone/>
              <a:defRPr/>
            </a:lvl3pPr>
            <a:lvl4pPr marL="1554434" indent="0">
              <a:buFontTx/>
              <a:buNone/>
              <a:defRPr/>
            </a:lvl4pPr>
            <a:lvl5pPr marL="20725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066453"/>
            <a:ext cx="9742890" cy="1780424"/>
          </a:xfrm>
        </p:spPr>
        <p:txBody>
          <a:bodyPr anchor="ctr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CAA9D-3DEB-488F-AE57-F5882C701D1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TextBox 19"/>
          <p:cNvSpPr txBox="1"/>
          <p:nvPr/>
        </p:nvSpPr>
        <p:spPr>
          <a:xfrm>
            <a:off x="614119" y="895762"/>
            <a:ext cx="690880" cy="662746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/>
          <a:p>
            <a:pPr lvl="0"/>
            <a:r>
              <a:rPr lang="en-US" sz="90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78746" y="3271430"/>
            <a:ext cx="690880" cy="662746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/>
          <a:p>
            <a:pPr lvl="0"/>
            <a:r>
              <a:rPr lang="en-US" sz="90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04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502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7" y="2189587"/>
            <a:ext cx="9742890" cy="2941521"/>
          </a:xfrm>
        </p:spPr>
        <p:txBody>
          <a:bodyPr anchor="b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131108"/>
            <a:ext cx="9742890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7CC122-58B6-445E-8571-46E3EA74B669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306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512" y="690880"/>
            <a:ext cx="9173352" cy="3425613"/>
          </a:xfrm>
        </p:spPr>
        <p:txBody>
          <a:bodyPr anchor="ctr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7643" y="4548294"/>
            <a:ext cx="9742892" cy="58281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7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8145" indent="0">
              <a:buFontTx/>
              <a:buNone/>
              <a:defRPr/>
            </a:lvl2pPr>
            <a:lvl3pPr marL="1036290" indent="0">
              <a:buFontTx/>
              <a:buNone/>
              <a:defRPr/>
            </a:lvl3pPr>
            <a:lvl4pPr marL="1554434" indent="0">
              <a:buFontTx/>
              <a:buNone/>
              <a:defRPr/>
            </a:lvl4pPr>
            <a:lvl5pPr marL="20725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131108"/>
            <a:ext cx="9742890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62BAE-CA7A-4364-85F7-4E1E4D19064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4" name="TextBox 23"/>
          <p:cNvSpPr txBox="1"/>
          <p:nvPr/>
        </p:nvSpPr>
        <p:spPr>
          <a:xfrm>
            <a:off x="614119" y="895762"/>
            <a:ext cx="690880" cy="662746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/>
          <a:p>
            <a:pPr lvl="0"/>
            <a:r>
              <a:rPr lang="en-US" sz="90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78746" y="3271430"/>
            <a:ext cx="690880" cy="662746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/>
          <a:p>
            <a:pPr lvl="0"/>
            <a:r>
              <a:rPr lang="en-US" sz="90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2355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39" y="690880"/>
            <a:ext cx="9733297" cy="3425613"/>
          </a:xfrm>
        </p:spPr>
        <p:txBody>
          <a:bodyPr anchor="ctr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7643" y="4548294"/>
            <a:ext cx="9742892" cy="58281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720">
                <a:solidFill>
                  <a:schemeClr val="accent1"/>
                </a:solidFill>
              </a:defRPr>
            </a:lvl1pPr>
            <a:lvl2pPr marL="518145" indent="0">
              <a:buFontTx/>
              <a:buNone/>
              <a:defRPr/>
            </a:lvl2pPr>
            <a:lvl3pPr marL="1036290" indent="0">
              <a:buFontTx/>
              <a:buNone/>
              <a:defRPr/>
            </a:lvl3pPr>
            <a:lvl4pPr marL="1554434" indent="0">
              <a:buFontTx/>
              <a:buNone/>
              <a:defRPr/>
            </a:lvl4pPr>
            <a:lvl5pPr marL="20725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131108"/>
            <a:ext cx="9742890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E6AB0-48F1-41BB-B2A3-F2544FDB649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46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2B4E4-C4E2-4A4D-96DC-DF6009A29C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9456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30030" y="690880"/>
            <a:ext cx="1478709" cy="5951644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7647" y="690880"/>
            <a:ext cx="8001503" cy="595164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15648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9595"/>
            <a:ext cx="13817600" cy="778199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8010" y="2725139"/>
            <a:ext cx="8802527" cy="1865809"/>
          </a:xfrm>
        </p:spPr>
        <p:txBody>
          <a:bodyPr anchor="b">
            <a:noAutofit/>
          </a:bodyPr>
          <a:lstStyle>
            <a:lvl1pPr algn="r">
              <a:defRPr sz="612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8010" y="4590945"/>
            <a:ext cx="8802527" cy="1243152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4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2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0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0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7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36283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8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4981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9B89A-7572-EEAD-4AAA-AF037ACB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1938338"/>
            <a:ext cx="11917363" cy="32321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A0E12B-5A24-594A-BDCC-D0969E380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5200650"/>
            <a:ext cx="11917363" cy="170021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2C6C51-F1A6-943A-1118-3A011678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DEF2AC-1A47-E470-E4F0-3254B73A6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B6264E-C685-56D6-608D-6F439596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35970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7" y="3060983"/>
            <a:ext cx="9742890" cy="2070125"/>
          </a:xfrm>
        </p:spPr>
        <p:txBody>
          <a:bodyPr anchor="b"/>
          <a:lstStyle>
            <a:lvl1pPr algn="l">
              <a:defRPr sz="4533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131108"/>
            <a:ext cx="9742890" cy="975120"/>
          </a:xfrm>
        </p:spPr>
        <p:txBody>
          <a:bodyPr anchor="t"/>
          <a:lstStyle>
            <a:lvl1pPr marL="0" indent="0" algn="l">
              <a:buNone/>
              <a:defRPr sz="22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183119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7646" y="2448668"/>
            <a:ext cx="4741906" cy="43982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8633" y="2448668"/>
            <a:ext cx="4741905" cy="439820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  <a:endParaRPr lang="fr-FR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6FF9F0C5-380F-41C2-899A-BAC0F0927E16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09375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845" y="2449114"/>
            <a:ext cx="4743706" cy="653097"/>
          </a:xfrm>
        </p:spPr>
        <p:txBody>
          <a:bodyPr anchor="b">
            <a:noAutofit/>
          </a:bodyPr>
          <a:lstStyle>
            <a:lvl1pPr marL="0" indent="0">
              <a:buNone/>
              <a:defRPr sz="2720" b="0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845" y="3102212"/>
            <a:ext cx="4743706" cy="37446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66834" y="2449114"/>
            <a:ext cx="4743700" cy="653097"/>
          </a:xfrm>
        </p:spPr>
        <p:txBody>
          <a:bodyPr anchor="b">
            <a:noAutofit/>
          </a:bodyPr>
          <a:lstStyle>
            <a:lvl1pPr marL="0" indent="0">
              <a:buNone/>
              <a:defRPr sz="2720" b="0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66836" y="3102212"/>
            <a:ext cx="4743699" cy="37446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06290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5" y="690880"/>
            <a:ext cx="9742890" cy="149690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37105343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661543-7A71-7BFF-1660-5C29CE9C08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49126" y="6846878"/>
            <a:ext cx="2465171" cy="6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21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5" y="1698418"/>
            <a:ext cx="4368465" cy="1448928"/>
          </a:xfrm>
        </p:spPr>
        <p:txBody>
          <a:bodyPr anchor="b">
            <a:normAutofit/>
          </a:bodyPr>
          <a:lstStyle>
            <a:lvl1pPr>
              <a:defRPr sz="226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190" y="583581"/>
            <a:ext cx="5115346" cy="6263295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645" y="3147346"/>
            <a:ext cx="4368465" cy="2929042"/>
          </a:xfrm>
        </p:spPr>
        <p:txBody>
          <a:bodyPr>
            <a:normAutofit/>
          </a:bodyPr>
          <a:lstStyle>
            <a:lvl1pPr marL="0" indent="0">
              <a:buNone/>
              <a:defRPr sz="1587"/>
            </a:lvl1pPr>
            <a:lvl2pPr marL="517989" indent="0">
              <a:buNone/>
              <a:defRPr sz="1587"/>
            </a:lvl2pPr>
            <a:lvl3pPr marL="1035979" indent="0">
              <a:buNone/>
              <a:defRPr sz="1360"/>
            </a:lvl3pPr>
            <a:lvl4pPr marL="1553968" indent="0">
              <a:buNone/>
              <a:defRPr sz="1133"/>
            </a:lvl4pPr>
            <a:lvl5pPr marL="2071957" indent="0">
              <a:buNone/>
              <a:defRPr sz="1133"/>
            </a:lvl5pPr>
            <a:lvl6pPr marL="2589946" indent="0">
              <a:buNone/>
              <a:defRPr sz="1133"/>
            </a:lvl6pPr>
            <a:lvl7pPr marL="3107936" indent="0">
              <a:buNone/>
              <a:defRPr sz="1133"/>
            </a:lvl7pPr>
            <a:lvl8pPr marL="3625925" indent="0">
              <a:buNone/>
              <a:defRPr sz="1133"/>
            </a:lvl8pPr>
            <a:lvl9pPr marL="4143915" indent="0">
              <a:buNone/>
              <a:defRPr sz="11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19954A3-9DFD-4C44-94BA-B95130A3BA1C}" type="slidenum">
              <a:rPr lang="fr-FR" noProof="0" smtClean="0"/>
              <a:t>‹N°›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99FF33-FA02-211D-D1C7-EFC7B4FAA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49126" y="6846878"/>
            <a:ext cx="2465171" cy="6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01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6" y="5440680"/>
            <a:ext cx="9742889" cy="642303"/>
          </a:xfrm>
        </p:spPr>
        <p:txBody>
          <a:bodyPr anchor="b">
            <a:normAutofit/>
          </a:bodyPr>
          <a:lstStyle>
            <a:lvl1pPr algn="l">
              <a:defRPr sz="272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7645" y="690880"/>
            <a:ext cx="9742890" cy="4358480"/>
          </a:xfrm>
        </p:spPr>
        <p:txBody>
          <a:bodyPr anchor="t">
            <a:normAutofit/>
          </a:bodyPr>
          <a:lstStyle>
            <a:lvl1pPr marL="0" indent="0" algn="ctr">
              <a:buNone/>
              <a:defRPr sz="1813"/>
            </a:lvl1pPr>
            <a:lvl2pPr marL="518145" indent="0">
              <a:buNone/>
              <a:defRPr sz="1813"/>
            </a:lvl2pPr>
            <a:lvl3pPr marL="1036290" indent="0">
              <a:buNone/>
              <a:defRPr sz="1813"/>
            </a:lvl3pPr>
            <a:lvl4pPr marL="1554434" indent="0">
              <a:buNone/>
              <a:defRPr sz="1813"/>
            </a:lvl4pPr>
            <a:lvl5pPr marL="2072579" indent="0">
              <a:buNone/>
              <a:defRPr sz="1813"/>
            </a:lvl5pPr>
            <a:lvl6pPr marL="2590724" indent="0">
              <a:buNone/>
              <a:defRPr sz="1813"/>
            </a:lvl6pPr>
            <a:lvl7pPr marL="3108869" indent="0">
              <a:buNone/>
              <a:defRPr sz="1813"/>
            </a:lvl7pPr>
            <a:lvl8pPr marL="3627013" indent="0">
              <a:buNone/>
              <a:defRPr sz="1813"/>
            </a:lvl8pPr>
            <a:lvl9pPr marL="4145158" indent="0">
              <a:buNone/>
              <a:defRPr sz="1813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646" y="6082983"/>
            <a:ext cx="9742889" cy="763894"/>
          </a:xfrm>
        </p:spPr>
        <p:txBody>
          <a:bodyPr>
            <a:normAutofit/>
          </a:bodyPr>
          <a:lstStyle>
            <a:lvl1pPr marL="0" indent="0">
              <a:buNone/>
              <a:defRPr sz="1360"/>
            </a:lvl1pPr>
            <a:lvl2pPr marL="518145" indent="0">
              <a:buNone/>
              <a:defRPr sz="1360"/>
            </a:lvl2pPr>
            <a:lvl3pPr marL="1036290" indent="0">
              <a:buNone/>
              <a:defRPr sz="1133"/>
            </a:lvl3pPr>
            <a:lvl4pPr marL="1554434" indent="0">
              <a:buNone/>
              <a:defRPr sz="1020"/>
            </a:lvl4pPr>
            <a:lvl5pPr marL="2072579" indent="0">
              <a:buNone/>
              <a:defRPr sz="1020"/>
            </a:lvl5pPr>
            <a:lvl6pPr marL="2590724" indent="0">
              <a:buNone/>
              <a:defRPr sz="1020"/>
            </a:lvl6pPr>
            <a:lvl7pPr marL="3108869" indent="0">
              <a:buNone/>
              <a:defRPr sz="1020"/>
            </a:lvl7pPr>
            <a:lvl8pPr marL="3627013" indent="0">
              <a:buNone/>
              <a:defRPr sz="1020"/>
            </a:lvl8pPr>
            <a:lvl9pPr marL="4145158" indent="0">
              <a:buNone/>
              <a:defRPr sz="102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34EAB1-14D9-322B-3D0A-1D4914634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49126" y="6846878"/>
            <a:ext cx="2465171" cy="6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08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7" y="690880"/>
            <a:ext cx="9742890" cy="3857413"/>
          </a:xfrm>
        </p:spPr>
        <p:txBody>
          <a:bodyPr anchor="ctr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066453"/>
            <a:ext cx="9742890" cy="1780424"/>
          </a:xfrm>
        </p:spPr>
        <p:txBody>
          <a:bodyPr anchor="ctr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4126464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512" y="690880"/>
            <a:ext cx="9173352" cy="3425613"/>
          </a:xfrm>
        </p:spPr>
        <p:txBody>
          <a:bodyPr anchor="ctr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48291" y="4116493"/>
            <a:ext cx="8187794" cy="4318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81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>
              <a:buFontTx/>
              <a:buNone/>
              <a:defRPr/>
            </a:lvl2pPr>
            <a:lvl3pPr marL="1036290" indent="0">
              <a:buFontTx/>
              <a:buNone/>
              <a:defRPr/>
            </a:lvl3pPr>
            <a:lvl4pPr marL="1554434" indent="0">
              <a:buFontTx/>
              <a:buNone/>
              <a:defRPr/>
            </a:lvl4pPr>
            <a:lvl5pPr marL="20725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066453"/>
            <a:ext cx="9742890" cy="1780424"/>
          </a:xfrm>
        </p:spPr>
        <p:txBody>
          <a:bodyPr anchor="ctr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  <p:sp>
        <p:nvSpPr>
          <p:cNvPr id="20" name="TextBox 19"/>
          <p:cNvSpPr txBox="1"/>
          <p:nvPr/>
        </p:nvSpPr>
        <p:spPr>
          <a:xfrm>
            <a:off x="614119" y="895762"/>
            <a:ext cx="690880" cy="662746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/>
          <a:p>
            <a:pPr lvl="0"/>
            <a:r>
              <a:rPr lang="en-US" sz="90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78746" y="3271430"/>
            <a:ext cx="690880" cy="662746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/>
          <a:p>
            <a:pPr lvl="0"/>
            <a:r>
              <a:rPr lang="en-US" sz="90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04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2015001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647" y="2189587"/>
            <a:ext cx="9742890" cy="2941521"/>
          </a:xfrm>
        </p:spPr>
        <p:txBody>
          <a:bodyPr anchor="b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131108"/>
            <a:ext cx="9742890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354665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3767E9-4206-E63A-3ABA-A01675FF0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112CF1-D816-8B42-B572-37EB2ABC1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9325" y="2068513"/>
            <a:ext cx="5883275" cy="49323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164C61-B804-B94B-6413-9F65FD6E1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85000" y="2068513"/>
            <a:ext cx="5883275" cy="49323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2B9430-A3F5-3F65-2634-569EC4A3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01FEB9-B0EA-86F0-825F-3A2B5B72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2E491F-9C03-42B3-C9DD-E1DF4997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9305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512" y="690880"/>
            <a:ext cx="9173352" cy="3425613"/>
          </a:xfrm>
        </p:spPr>
        <p:txBody>
          <a:bodyPr anchor="ctr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7643" y="4548294"/>
            <a:ext cx="9742892" cy="58281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7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8145" indent="0">
              <a:buFontTx/>
              <a:buNone/>
              <a:defRPr/>
            </a:lvl2pPr>
            <a:lvl3pPr marL="1036290" indent="0">
              <a:buFontTx/>
              <a:buNone/>
              <a:defRPr/>
            </a:lvl3pPr>
            <a:lvl4pPr marL="1554434" indent="0">
              <a:buFontTx/>
              <a:buNone/>
              <a:defRPr/>
            </a:lvl4pPr>
            <a:lvl5pPr marL="20725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131108"/>
            <a:ext cx="9742890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  <p:sp>
        <p:nvSpPr>
          <p:cNvPr id="24" name="TextBox 23"/>
          <p:cNvSpPr txBox="1"/>
          <p:nvPr/>
        </p:nvSpPr>
        <p:spPr>
          <a:xfrm>
            <a:off x="614119" y="895762"/>
            <a:ext cx="690880" cy="662746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/>
          <a:p>
            <a:pPr lvl="0"/>
            <a:r>
              <a:rPr lang="en-US" sz="90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78746" y="3271430"/>
            <a:ext cx="690880" cy="662746"/>
          </a:xfrm>
          <a:prstGeom prst="rect">
            <a:avLst/>
          </a:prstGeom>
        </p:spPr>
        <p:txBody>
          <a:bodyPr vert="horz" lIns="103632" tIns="51816" rIns="103632" bIns="51816" rtlCol="0" anchor="ctr">
            <a:noAutofit/>
          </a:bodyPr>
          <a:lstStyle/>
          <a:p>
            <a:pPr lvl="0"/>
            <a:r>
              <a:rPr lang="en-US" sz="90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3875464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39" y="690880"/>
            <a:ext cx="9733297" cy="3425613"/>
          </a:xfrm>
        </p:spPr>
        <p:txBody>
          <a:bodyPr anchor="ctr">
            <a:normAutofit/>
          </a:bodyPr>
          <a:lstStyle>
            <a:lvl1pPr algn="l">
              <a:defRPr sz="4987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67643" y="4548294"/>
            <a:ext cx="9742892" cy="58281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720">
                <a:solidFill>
                  <a:schemeClr val="accent1"/>
                </a:solidFill>
              </a:defRPr>
            </a:lvl1pPr>
            <a:lvl2pPr marL="518145" indent="0">
              <a:buFontTx/>
              <a:buNone/>
              <a:defRPr/>
            </a:lvl2pPr>
            <a:lvl3pPr marL="1036290" indent="0">
              <a:buFontTx/>
              <a:buNone/>
              <a:defRPr/>
            </a:lvl3pPr>
            <a:lvl4pPr marL="1554434" indent="0">
              <a:buFontTx/>
              <a:buNone/>
              <a:defRPr/>
            </a:lvl4pPr>
            <a:lvl5pPr marL="20725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7" y="5131108"/>
            <a:ext cx="9742890" cy="1715769"/>
          </a:xfrm>
        </p:spPr>
        <p:txBody>
          <a:bodyPr anchor="t">
            <a:normAutofit/>
          </a:bodyPr>
          <a:lstStyle>
            <a:lvl1pPr marL="0" indent="0" algn="l">
              <a:buNone/>
              <a:defRPr sz="20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18145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4732042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9333C77-0158-454C-844F-B7AB9BD7DAD4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58627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30030" y="690880"/>
            <a:ext cx="1478709" cy="5951644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7647" y="690880"/>
            <a:ext cx="8001503" cy="595164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fr-FR" noProof="0"/>
              <a:t>17/11/2022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09195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FF07D3-AB68-4A78-8E55-485E1BCAD61B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dirty="0"/>
              <a:t>Lac-à-l'épaule 2022.11.17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17/11/2022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470E79-3A7D-C2A5-FEB9-228BF02AF0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049126" y="6846878"/>
            <a:ext cx="2465171" cy="6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8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B8640A-9049-5682-C5FC-B523F8714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414338"/>
            <a:ext cx="11917363" cy="150177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1FFAC0-BE0E-BA71-764D-FD9FD7D57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1905000"/>
            <a:ext cx="5845175" cy="9334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A30D2D8-3964-3903-3E71-D80605BCC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838450"/>
            <a:ext cx="5845175" cy="41767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62A06B1-466E-014B-3E57-9127229B1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94525" y="1905000"/>
            <a:ext cx="5875338" cy="9334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6C3D5D-A4FB-ED60-273A-2B496F49C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94525" y="2838450"/>
            <a:ext cx="5875338" cy="41767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88C3980-F6D1-7674-604F-9EDFCD01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2ADB7FA-9C0D-A864-E00A-B26831E10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145DFF-F29C-203A-DD1B-4DDF326E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906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B7299-9CBD-1060-9AF5-0F729C7D7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4592964-A355-1381-D40A-23535E02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0BA630-D49A-5A3E-9260-38FFBA8BB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486F7D-3EF1-74BE-E24E-DCEE6FFB1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330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C629B6-E589-0526-3690-19FB7030D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460A9D-EC58-0013-1390-00917252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513D966-4E1B-A628-0C53-17D9E739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405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8D51E-3EB4-6B9D-F870-9920A6B9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17525"/>
            <a:ext cx="4456113" cy="18145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F1631C-264B-D013-CB25-325DF6956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750" y="1119188"/>
            <a:ext cx="6996113" cy="55229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21CC1C-39F0-4516-7476-FA9EE241F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2500" y="2332038"/>
            <a:ext cx="4456113" cy="431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92C829-C064-B9C6-FE4F-0C79DF2C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D80960-E4A6-C62E-C3DF-2C430F0E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50C491-92CC-B2B7-742C-22F2D5C47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1051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0BC35-6A58-4C31-B8E2-D89DD6CD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517525"/>
            <a:ext cx="4456113" cy="18145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A7A7D62-E469-39B0-4D0C-D1E8AB212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73750" y="1119188"/>
            <a:ext cx="6996113" cy="55229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9449DF-9AA2-DAD6-491C-2C45ECF7D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2500" y="2332038"/>
            <a:ext cx="4456113" cy="4319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DC1EE1-E6C0-93CB-68C2-FCF5A7C5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17/11/2022</a:t>
            </a:r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15B416-E3AF-E86F-A720-A8F5065E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A"/>
              <a:t>Lac-à-l'épaule 2022.11.17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21BA72-2EFC-5AF9-8784-0CF4A804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650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D5D5F1A-8469-5671-E134-1D3AB49B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414338"/>
            <a:ext cx="11918950" cy="15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76A01F-BE93-9FBA-198E-F876069F0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9325" y="2068513"/>
            <a:ext cx="11918950" cy="4932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5960A7-5216-90DA-006F-07A582080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9325" y="7204075"/>
            <a:ext cx="3109913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FBC774-71FD-FA19-D30E-181D8465F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6763" y="7204075"/>
            <a:ext cx="4664075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Lac-à-l'épaule 2022.11.17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BA86A0-484E-7894-2826-77CF1545A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8363" y="7204075"/>
            <a:ext cx="3109912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788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9595"/>
            <a:ext cx="13817600" cy="778199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7645" y="690880"/>
            <a:ext cx="9742890" cy="1496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5" y="2448668"/>
            <a:ext cx="9742890" cy="4398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5818" y="6846878"/>
            <a:ext cx="103353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17/11/2022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7645" y="6846878"/>
            <a:ext cx="7137294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Lac-à-l'épaule 2022.11.17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36085" y="6846878"/>
            <a:ext cx="77445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accent1"/>
                </a:solidFill>
              </a:defRPr>
            </a:lvl1pPr>
          </a:lstStyle>
          <a:p>
            <a:pPr rtl="0"/>
            <a:fld id="{D57F1E4F-1CFF-5643-939E-217C01CDF565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31F589-320D-5C50-0C1E-1D0D45F193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1049126" y="6846878"/>
            <a:ext cx="2465171" cy="6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hdr="0" dt="0"/>
  <p:txStyles>
    <p:titleStyle>
      <a:lvl1pPr algn="l" defTabSz="518145" rtl="0" eaLnBrk="1" latinLnBrk="0" hangingPunct="1">
        <a:spcBef>
          <a:spcPct val="0"/>
        </a:spcBef>
        <a:buNone/>
        <a:defRPr sz="408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8609" indent="-388609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41985" indent="-323840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95362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13507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331651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849796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367941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886086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404230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9595"/>
            <a:ext cx="13817600" cy="778199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7645" y="690880"/>
            <a:ext cx="9742890" cy="14969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7645" y="2448668"/>
            <a:ext cx="9742890" cy="4398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5818" y="6846878"/>
            <a:ext cx="103353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17/11/2022</a:t>
            </a:r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7645" y="6846878"/>
            <a:ext cx="7137294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CA"/>
              <a:t>Lac-à-l'épaule 2022.11.17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36085" y="6846878"/>
            <a:ext cx="774451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accent1"/>
                </a:solidFill>
              </a:defRPr>
            </a:lvl1pPr>
          </a:lstStyle>
          <a:p>
            <a:fld id="{E003AAD6-70FE-4020-9C96-7489A5B0FE54}" type="slidenum">
              <a:rPr lang="fr-CA" smtClean="0"/>
              <a:t>‹N°›</a:t>
            </a:fld>
            <a:endParaRPr lang="fr-CA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936614-42C9-9902-3027-8B6C5BDC9FF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1049126" y="6846878"/>
            <a:ext cx="2465171" cy="6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4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hf hdr="0" dt="0"/>
  <p:txStyles>
    <p:titleStyle>
      <a:lvl1pPr algn="l" defTabSz="518145" rtl="0" eaLnBrk="1" latinLnBrk="0" hangingPunct="1">
        <a:spcBef>
          <a:spcPct val="0"/>
        </a:spcBef>
        <a:buNone/>
        <a:defRPr sz="408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88609" indent="-388609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41985" indent="-323840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1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95362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8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13507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331651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849796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367941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886086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404230" indent="-259072" algn="l" defTabSz="518145" rtl="0" eaLnBrk="1" latinLnBrk="0" hangingPunct="1">
        <a:spcBef>
          <a:spcPts val="11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518145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.t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8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B48EFE-211D-5B84-EBC9-C50D74DD1EAF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0472" y="0"/>
            <a:ext cx="9757550" cy="4081272"/>
          </a:xfrm>
        </p:spPr>
        <p:txBody>
          <a:bodyPr/>
          <a:lstStyle/>
          <a:p>
            <a:r>
              <a:rPr lang="fr-CA" sz="4400" u="sng" dirty="0">
                <a:solidFill>
                  <a:srgbClr val="C00000"/>
                </a:solidFill>
              </a:rPr>
              <a:t>Assemblée publique de consultation</a:t>
            </a:r>
            <a:br>
              <a:rPr lang="fr-CA" sz="4400" u="sng" dirty="0"/>
            </a:br>
            <a:r>
              <a:rPr lang="fr-CA" sz="4000" dirty="0"/>
              <a:t>Projet de </a:t>
            </a:r>
            <a:r>
              <a:rPr lang="fr-CA" sz="4000" i="1" dirty="0"/>
              <a:t>règlements numéro 370-2025 </a:t>
            </a:r>
            <a:r>
              <a:rPr lang="fr-CA" sz="4000" dirty="0"/>
              <a:t>amendant le </a:t>
            </a:r>
            <a:r>
              <a:rPr lang="fr-CA" sz="4000" i="1" dirty="0"/>
              <a:t>règlement de zonage numéro 286-2021 concernant les </a:t>
            </a:r>
            <a:r>
              <a:rPr lang="fr-CA" sz="4000" i="1" dirty="0">
                <a:solidFill>
                  <a:srgbClr val="C00000"/>
                </a:solidFill>
              </a:rPr>
              <a:t>unités d’habitation accessoire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F5AFBFE8-59B7-A484-EB3B-3C0492835056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2718816" y="4081272"/>
            <a:ext cx="7404494" cy="1762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518145" rtl="0" eaLnBrk="1" latinLnBrk="0" hangingPunct="1">
              <a:spcBef>
                <a:spcPct val="0"/>
              </a:spcBef>
              <a:buNone/>
              <a:defRPr sz="612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CA" sz="2800" dirty="0"/>
              <a:t>Service de l’urbanisme et de l’environnement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7F4DB7-C679-2BC1-421A-2AA638955FF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55627" y="6841334"/>
            <a:ext cx="2428873" cy="657955"/>
          </a:xfrm>
          <a:prstGeom prst="rect">
            <a:avLst/>
          </a:prstGeom>
        </p:spPr>
      </p:pic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1BC5DEBB-C1FB-9ABE-1AFA-9512F28B0D5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7191021" y="6841334"/>
            <a:ext cx="2932289" cy="413808"/>
          </a:xfrm>
        </p:spPr>
        <p:txBody>
          <a:bodyPr/>
          <a:lstStyle/>
          <a:p>
            <a:pPr rtl="0"/>
            <a:r>
              <a:rPr lang="fr-FR" sz="1800" b="1" i="1" noProof="0" dirty="0"/>
              <a:t>28 janvier 2025</a:t>
            </a:r>
          </a:p>
          <a:p>
            <a:pPr rtl="0"/>
            <a:endParaRPr lang="fr-FR" sz="1800" b="1" i="1" noProof="0" dirty="0"/>
          </a:p>
        </p:txBody>
      </p:sp>
    </p:spTree>
    <p:extLst>
      <p:ext uri="{BB962C8B-B14F-4D97-AF65-F5344CB8AC3E}">
        <p14:creationId xmlns:p14="http://schemas.microsoft.com/office/powerpoint/2010/main" val="139011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0EA568-CD1F-28FA-2AB5-BE6856B6BDE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7645" y="690880"/>
            <a:ext cx="9742890" cy="735584"/>
          </a:xfrm>
        </p:spPr>
        <p:txBody>
          <a:bodyPr>
            <a:normAutofit/>
          </a:bodyPr>
          <a:lstStyle/>
          <a:p>
            <a:r>
              <a:rPr lang="fr-CA" b="1" dirty="0"/>
              <a:t>LES UNITÉS D’HABITATION ACCESSOIRE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E790E8-962B-3109-EB9B-69E2D304E93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2</a:t>
            </a:fld>
            <a:endParaRPr lang="fr-FR" noProof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70A5DB-9834-12A1-C35C-364A27D014A1}"/>
              </a:ext>
            </a:extLst>
          </p:cNvPr>
          <p:cNvSpPr txBox="1"/>
          <p:nvPr/>
        </p:nvSpPr>
        <p:spPr>
          <a:xfrm>
            <a:off x="215392" y="2570075"/>
            <a:ext cx="13012928" cy="387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dirty="0"/>
              <a:t>Une unité d’habitation accessoire (UHA) est une habitation construite sur le même lot qu’un logement principal (</a:t>
            </a:r>
            <a:r>
              <a:rPr lang="fr-CA" sz="2800" i="1" dirty="0"/>
              <a:t>en périmètre urbain seulement</a:t>
            </a:r>
            <a:r>
              <a:rPr lang="fr-CA" sz="2800" dirty="0"/>
              <a:t>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Elle peut être intégré au bâtiment principal  			ex. Logement d’appoint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Elle peut être détaché du bâtiment principal			ex. Maison de jardin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CA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CA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fr-CA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99ED2C1-004C-2033-4129-94582CF107DD}"/>
              </a:ext>
            </a:extLst>
          </p:cNvPr>
          <p:cNvCxnSpPr>
            <a:cxnSpLocks/>
          </p:cNvCxnSpPr>
          <p:nvPr/>
        </p:nvCxnSpPr>
        <p:spPr>
          <a:xfrm>
            <a:off x="8090665" y="4251960"/>
            <a:ext cx="39578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2BC299D-7A4D-771C-CBD2-979C937868F2}"/>
              </a:ext>
            </a:extLst>
          </p:cNvPr>
          <p:cNvCxnSpPr>
            <a:cxnSpLocks/>
          </p:cNvCxnSpPr>
          <p:nvPr/>
        </p:nvCxnSpPr>
        <p:spPr>
          <a:xfrm>
            <a:off x="8090665" y="4940944"/>
            <a:ext cx="39578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39631D06-C2F7-A75A-8225-43F570762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240" y="5641238"/>
            <a:ext cx="8058150" cy="193357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8F1E90-267C-363E-2DC5-CE47BE33F1DF}"/>
              </a:ext>
            </a:extLst>
          </p:cNvPr>
          <p:cNvSpPr txBox="1"/>
          <p:nvPr/>
        </p:nvSpPr>
        <p:spPr>
          <a:xfrm>
            <a:off x="1621536" y="7320897"/>
            <a:ext cx="17068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50" dirty="0"/>
              <a:t>Source : Vivre en Ville</a:t>
            </a:r>
          </a:p>
        </p:txBody>
      </p:sp>
    </p:spTree>
    <p:extLst>
      <p:ext uri="{BB962C8B-B14F-4D97-AF65-F5344CB8AC3E}">
        <p14:creationId xmlns:p14="http://schemas.microsoft.com/office/powerpoint/2010/main" val="9833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81A8-EE13-94DF-DF63-1204726C856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LOGEMENT D’APPOINT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CC3BA-00D8-CE33-ACA6-EE0FD55E3A4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3</a:t>
            </a:fld>
            <a:endParaRPr lang="fr-FR" noProof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0F9FD2-C037-6224-2770-60584D6C0AF8}"/>
              </a:ext>
            </a:extLst>
          </p:cNvPr>
          <p:cNvSpPr txBox="1"/>
          <p:nvPr/>
        </p:nvSpPr>
        <p:spPr>
          <a:xfrm>
            <a:off x="391826" y="1814696"/>
            <a:ext cx="11278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0" i="0" dirty="0">
                <a:effectLst/>
              </a:rPr>
              <a:t>Logement d'appoint: Aussi nommé unité d'habitation attaché (UHAA)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Logement supplémentaire Construit sur le même lot que le logement principal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Peut être intégré ou attaché en tout ou en partie</a:t>
            </a:r>
          </a:p>
          <a:p>
            <a:endParaRPr lang="fr-CA" sz="2800" dirty="0"/>
          </a:p>
          <a:p>
            <a:r>
              <a:rPr lang="fr-CA" dirty="0"/>
              <a:t>Ex.: un agrandissement, conversion d’un garage attaché en logement, logement au sous-sol, etc.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97414C-3D60-BE06-22E1-D8C5F27E5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280" y="5829358"/>
            <a:ext cx="4970572" cy="194304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FBFB90-EB40-4456-F1D7-3EECDF1AA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104" y="5829358"/>
            <a:ext cx="2199881" cy="19430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B2C8282-E674-966A-7F6B-93C7CC531F83}"/>
              </a:ext>
            </a:extLst>
          </p:cNvPr>
          <p:cNvSpPr txBox="1"/>
          <p:nvPr/>
        </p:nvSpPr>
        <p:spPr>
          <a:xfrm>
            <a:off x="0" y="7518484"/>
            <a:ext cx="17068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50" dirty="0"/>
              <a:t>Source : la-mini-maison</a:t>
            </a:r>
          </a:p>
        </p:txBody>
      </p:sp>
    </p:spTree>
    <p:extLst>
      <p:ext uri="{BB962C8B-B14F-4D97-AF65-F5344CB8AC3E}">
        <p14:creationId xmlns:p14="http://schemas.microsoft.com/office/powerpoint/2010/main" val="351511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81A8-EE13-94DF-DF63-1204726C856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MAISON DE JARDIN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CC3BA-00D8-CE33-ACA6-EE0FD55E3A4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4</a:t>
            </a:fld>
            <a:endParaRPr lang="fr-FR" noProof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447BC8A-DD08-794E-A48F-3EF40CDDC16B}"/>
              </a:ext>
            </a:extLst>
          </p:cNvPr>
          <p:cNvSpPr txBox="1"/>
          <p:nvPr/>
        </p:nvSpPr>
        <p:spPr>
          <a:xfrm>
            <a:off x="767645" y="1901041"/>
            <a:ext cx="8968440" cy="518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0" i="0" dirty="0">
                <a:effectLst/>
              </a:rPr>
              <a:t>Maison de jardin: Aussi nommé unité d’habitation accessoire détachée (UHAD)</a:t>
            </a:r>
          </a:p>
          <a:p>
            <a:endParaRPr lang="fr-CA" sz="2800" b="0" i="0" dirty="0">
              <a:effectLst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Logement supplémentaire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Petit bâtiment résidentiel autonome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Sans sous-sol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Accessoire à un logement principal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Construite sur le même terrain que le bâtiment principal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310A77-1369-043C-6BC9-7150B8A102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465" y="2659698"/>
            <a:ext cx="3282561" cy="26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96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81A8-EE13-94DF-DF63-1204726C856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AVANTAGES DES UNITÉS D’HABITATION ACCESSOIRE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CC3BA-00D8-CE33-ACA6-EE0FD55E3A4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5</a:t>
            </a:fld>
            <a:endParaRPr lang="fr-FR" noProof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9C8F9E-750F-CB68-B7BA-FDC1E0775F8A}"/>
              </a:ext>
            </a:extLst>
          </p:cNvPr>
          <p:cNvSpPr txBox="1"/>
          <p:nvPr/>
        </p:nvSpPr>
        <p:spPr>
          <a:xfrm>
            <a:off x="767645" y="2487168"/>
            <a:ext cx="896844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b="0" i="0" dirty="0">
                <a:effectLst/>
              </a:rPr>
              <a:t>Génère un revenu locatif aux propriétaires</a:t>
            </a:r>
            <a:endParaRPr lang="fr-CA" sz="28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dirty="0"/>
              <a:t>P</a:t>
            </a:r>
            <a:r>
              <a:rPr lang="fr-CA" sz="2800" b="0" i="0" dirty="0">
                <a:effectLst/>
              </a:rPr>
              <a:t>ermet de loger un proche ou un parent</a:t>
            </a:r>
            <a:endParaRPr lang="fr-CA" sz="28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CA" sz="2800" b="0" i="0" dirty="0">
                <a:effectLst/>
              </a:rPr>
              <a:t>Offre le choix de demeurer propriétaire en occupant soi-même le logement additionnel et en louant la partie principale de la maison</a:t>
            </a:r>
            <a:endParaRPr lang="fr-CA" sz="2800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24010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81A8-EE13-94DF-DF63-1204726C856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CA" b="1" dirty="0"/>
              <a:t>EXEMPLES D’UNITÉS D’HABITATION ACCESSOIRE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CC3BA-00D8-CE33-ACA6-EE0FD55E3A4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6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A6F81-8802-E6C7-DB6C-3F1FFA03D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99" y="1955063"/>
            <a:ext cx="6279053" cy="40677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8B5B0A-4502-0E9F-7E36-7158B4E4FAE2}"/>
              </a:ext>
            </a:extLst>
          </p:cNvPr>
          <p:cNvSpPr txBox="1"/>
          <p:nvPr/>
        </p:nvSpPr>
        <p:spPr>
          <a:xfrm>
            <a:off x="496142" y="6022848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/>
              <a:t>La maison Saint-Laurent (UHAD) à Saint-Lambert.</a:t>
            </a:r>
          </a:p>
          <a:p>
            <a:r>
              <a:rPr lang="fr-CA" sz="1000" dirty="0"/>
              <a:t>La SHED architecture (photographie de Maxime Brouillet)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F06F506-2070-3665-A167-E846EE63D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1549" y="1506570"/>
            <a:ext cx="5542798" cy="475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3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B610B-861C-B666-F068-2B4E9C75D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Lac-à-l'épaule 2022.11.17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4AA682-0CDF-84D1-6DCB-CE07CB01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7</a:t>
            </a:fld>
            <a:endParaRPr lang="fr-FR" noProof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47BB6A6-D236-872B-3290-1AA22F996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58" y="2085362"/>
            <a:ext cx="6556210" cy="416913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FD1A698C-C764-3F95-D532-41EF9977A90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67645" y="690880"/>
            <a:ext cx="9742890" cy="1496907"/>
          </a:xfrm>
        </p:spPr>
        <p:txBody>
          <a:bodyPr>
            <a:normAutofit/>
          </a:bodyPr>
          <a:lstStyle/>
          <a:p>
            <a:r>
              <a:rPr lang="fr-CA" b="1" dirty="0"/>
              <a:t>EXEMPLES D’UNITÉS D’HABITATION ACCESSOIRE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503FB2E-119C-AF37-5CD8-5BE8A71AD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831" y="1639824"/>
            <a:ext cx="7655021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85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FF6CB6-8F67-C52E-482F-0F803CEBBC7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8</a:t>
            </a:fld>
            <a:endParaRPr lang="fr-FR" noProof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F21C0C74-C4C8-54DB-51A3-DEE10913051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111371" y="983021"/>
            <a:ext cx="2428873" cy="5637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77190" indent="-37719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8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245" indent="-314325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6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3500" dirty="0">
                <a:solidFill>
                  <a:schemeClr val="accent1"/>
                </a:solidFill>
              </a:rPr>
              <a:t>Questions?</a:t>
            </a:r>
          </a:p>
          <a:p>
            <a:pPr marL="0" indent="0" algn="just">
              <a:buNone/>
            </a:pPr>
            <a:endParaRPr lang="fr-CA" sz="2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6CDC86-E8C9-75D3-8689-2F6087C24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69" y="1774999"/>
            <a:ext cx="10248300" cy="42224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96313E2-AB44-BB67-C04A-29044162AB22}"/>
              </a:ext>
            </a:extLst>
          </p:cNvPr>
          <p:cNvSpPr txBox="1"/>
          <p:nvPr/>
        </p:nvSpPr>
        <p:spPr>
          <a:xfrm>
            <a:off x="1078069" y="5997401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000" dirty="0"/>
              <a:t>Source: Ville de Dunham</a:t>
            </a:r>
          </a:p>
        </p:txBody>
      </p:sp>
    </p:spTree>
    <p:extLst>
      <p:ext uri="{BB962C8B-B14F-4D97-AF65-F5344CB8AC3E}">
        <p14:creationId xmlns:p14="http://schemas.microsoft.com/office/powerpoint/2010/main" val="354432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DFF6CB6-8F67-C52E-482F-0F803CEBBC7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pPr rtl="0"/>
            <a:fld id="{D57F1E4F-1CFF-5643-939E-217C01CDF565}" type="slidenum">
              <a:rPr lang="fr-FR" noProof="0" smtClean="0"/>
              <a:pPr rtl="0"/>
              <a:t>9</a:t>
            </a:fld>
            <a:endParaRPr lang="fr-FR" noProof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F21C0C74-C4C8-54DB-51A3-DEE10913051F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721227" y="3604301"/>
            <a:ext cx="2428873" cy="56379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77190" indent="-37719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8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17245" indent="-314325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6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5730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4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6022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6314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6606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898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7190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74820" indent="-251460" algn="l" defTabSz="502920" rtl="0" eaLnBrk="1" latinLnBrk="0" hangingPunct="1"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2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sz="3500" dirty="0">
                <a:solidFill>
                  <a:schemeClr val="accent1"/>
                </a:solidFill>
              </a:rPr>
              <a:t>Merci</a:t>
            </a:r>
          </a:p>
          <a:p>
            <a:pPr marL="0" indent="0" algn="just">
              <a:buNone/>
            </a:pPr>
            <a:endParaRPr lang="fr-CA" sz="25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522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te">
  <a:themeElements>
    <a:clrScheme name="Personnalisé 5">
      <a:dk1>
        <a:sysClr val="windowText" lastClr="000000"/>
      </a:dk1>
      <a:lt1>
        <a:sysClr val="window" lastClr="FFFFFF"/>
      </a:lt1>
      <a:dk2>
        <a:srgbClr val="007A53"/>
      </a:dk2>
      <a:lt2>
        <a:srgbClr val="E3DED1"/>
      </a:lt2>
      <a:accent1>
        <a:srgbClr val="007A53"/>
      </a:accent1>
      <a:accent2>
        <a:srgbClr val="007A53"/>
      </a:accent2>
      <a:accent3>
        <a:srgbClr val="007A53"/>
      </a:accent3>
      <a:accent4>
        <a:srgbClr val="029676"/>
      </a:accent4>
      <a:accent5>
        <a:srgbClr val="007A53"/>
      </a:accent5>
      <a:accent6>
        <a:srgbClr val="0989B1"/>
      </a:accent6>
      <a:hlink>
        <a:srgbClr val="007A53"/>
      </a:hlink>
      <a:folHlink>
        <a:srgbClr val="BA6906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Facet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24F515-356D-4532-BE08-F6D7771916F0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3E04B51-1D33-4F14-BBD7-79D7D27E2E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EF1282-A6E9-4912-8AB9-8ED69BF709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16314</TotalTime>
  <Words>300</Words>
  <Application>Microsoft Office PowerPoint</Application>
  <PresentationFormat>Personnalisé</PresentationFormat>
  <Paragraphs>56</Paragraphs>
  <Slides>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Trebuchet MS</vt:lpstr>
      <vt:lpstr>Wingdings 3</vt:lpstr>
      <vt:lpstr>Conception personnalisée</vt:lpstr>
      <vt:lpstr>1_Facette</vt:lpstr>
      <vt:lpstr>Facette</vt:lpstr>
      <vt:lpstr>Assemblée publique de consultation Projet de règlements numéro 370-2025 amendant le règlement de zonage numéro 286-2021 concernant les unités d’habitation accessoire</vt:lpstr>
      <vt:lpstr>LES UNITÉS D’HABITATION ACCESSOIRE</vt:lpstr>
      <vt:lpstr>LOGEMENT D’APPOINT</vt:lpstr>
      <vt:lpstr>MAISON DE JARDIN</vt:lpstr>
      <vt:lpstr>AVANTAGES DES UNITÉS D’HABITATION ACCESSOIRE</vt:lpstr>
      <vt:lpstr>EXEMPLES D’UNITÉS D’HABITATION ACCESSOIRE</vt:lpstr>
      <vt:lpstr>EXEMPLES D’UNITÉS D’HABITATION ACCESSOIRE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S.A.E. Cookshire-Eaton 2022</dc:title>
  <dc:creator>Claude Leclair</dc:creator>
  <cp:lastModifiedBy>Étienne Gagnon-Desrosiers</cp:lastModifiedBy>
  <cp:revision>98</cp:revision>
  <cp:lastPrinted>2022-09-20T20:37:03Z</cp:lastPrinted>
  <dcterms:created xsi:type="dcterms:W3CDTF">2022-06-06T13:45:44Z</dcterms:created>
  <dcterms:modified xsi:type="dcterms:W3CDTF">2025-01-30T18:58:05Z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